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43FF"/>
    <a:srgbClr val="FF39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69" d="100"/>
          <a:sy n="69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D024-D92B-3141-A0A1-AFE051D1862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0A3BB-3B75-284E-B7CB-8334148E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87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D024-D92B-3141-A0A1-AFE051D1862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0A3BB-3B75-284E-B7CB-8334148E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2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D024-D92B-3141-A0A1-AFE051D1862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0A3BB-3B75-284E-B7CB-8334148E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22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D024-D92B-3141-A0A1-AFE051D1862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0A3BB-3B75-284E-B7CB-8334148E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60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D024-D92B-3141-A0A1-AFE051D1862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0A3BB-3B75-284E-B7CB-8334148E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21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D024-D92B-3141-A0A1-AFE051D1862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0A3BB-3B75-284E-B7CB-8334148E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28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D024-D92B-3141-A0A1-AFE051D1862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0A3BB-3B75-284E-B7CB-8334148E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D024-D92B-3141-A0A1-AFE051D1862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0A3BB-3B75-284E-B7CB-8334148E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2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D024-D92B-3141-A0A1-AFE051D1862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0A3BB-3B75-284E-B7CB-8334148E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34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D024-D92B-3141-A0A1-AFE051D1862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0A3BB-3B75-284E-B7CB-8334148E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D024-D92B-3141-A0A1-AFE051D1862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0A3BB-3B75-284E-B7CB-8334148E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47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3D024-D92B-3141-A0A1-AFE051D1862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0A3BB-3B75-284E-B7CB-8334148E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58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1631" y="0"/>
            <a:ext cx="2619767" cy="528245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Irony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3879" y="795141"/>
            <a:ext cx="7555297" cy="848446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rgbClr val="FF0000"/>
                </a:solidFill>
                <a:effectLst/>
                <a:latin typeface="American Typewriter Condensed Light"/>
              </a:rPr>
              <a:t>Definition: </a:t>
            </a:r>
            <a:r>
              <a:rPr lang="en-US" sz="2800" dirty="0">
                <a:solidFill>
                  <a:srgbClr val="FF0000"/>
                </a:solidFill>
                <a:effectLst/>
                <a:latin typeface="American Typewriter Condensed Light"/>
              </a:rPr>
              <a:t>the use of words to convey a meaning that is the opposite of its literal 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merican Typewriter Condensed Light"/>
              </a:rPr>
              <a:t>meaning</a:t>
            </a:r>
            <a:endParaRPr lang="en-US" sz="2800" dirty="0">
              <a:solidFill>
                <a:srgbClr val="FF0000"/>
              </a:solidFill>
              <a:effectLst/>
              <a:latin typeface="American Typewriter Condensed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2015" y="1914402"/>
            <a:ext cx="8202695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  <a:bevelB w="69850" h="38100" prst="cross"/>
            </a:sp3d>
          </a:bodyPr>
          <a:lstStyle/>
          <a:p>
            <a:r>
              <a:rPr lang="en-US" sz="2000" dirty="0" smtClean="0">
                <a:solidFill>
                  <a:srgbClr val="3366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</a:rPr>
              <a:t>My meaning: Irony is when everything is leading you to believe one thing is going to happen and then the complete reverse of that actually happens.</a:t>
            </a:r>
            <a:endParaRPr lang="en-US" sz="2000" dirty="0">
              <a:solidFill>
                <a:srgbClr val="3366FF"/>
              </a:solidFill>
              <a:effectLst>
                <a:glow rad="101600">
                  <a:schemeClr val="bg1">
                    <a:alpha val="75000"/>
                  </a:schemeClr>
                </a:glo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182" y="3123544"/>
            <a:ext cx="42515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Example One: When Mrs. Mallard dies of a heart attack because her husband is alive instead of dying because he was dead.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(“A Story of an Hour”)</a:t>
            </a:r>
            <a:endParaRPr lang="en-US" dirty="0">
              <a:solidFill>
                <a:srgbClr val="FFFF00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182" y="4444490"/>
            <a:ext cx="441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Example Two: When nobody wants </a:t>
            </a:r>
            <a:r>
              <a:rPr lang="en-US" dirty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to come to Gatsby’s funeral, </a:t>
            </a:r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even though </a:t>
            </a:r>
            <a:r>
              <a:rPr lang="en-US" dirty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everyone wanted to come to </a:t>
            </a:r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his parties. 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en-US" u="sng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The Great Gatsby</a:t>
            </a:r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FFFF00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181" y="5657671"/>
            <a:ext cx="45503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Example Three: When Malcolm Crowe (Bruce Willis) turns out to be a ghost instead of a live person helping Cole Sear </a:t>
            </a:r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(Haley </a:t>
            </a:r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Joel 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Osment</a:t>
            </a:r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). (</a:t>
            </a:r>
            <a:r>
              <a:rPr lang="en-US" i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Sixth Sense</a:t>
            </a:r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FFFF00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528" y="3207117"/>
            <a:ext cx="4372455" cy="349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54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135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Irony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Irony</dc:title>
  <dc:creator>Daniel Brace</dc:creator>
  <cp:lastModifiedBy>Stephens, Allison M</cp:lastModifiedBy>
  <cp:revision>7</cp:revision>
  <dcterms:created xsi:type="dcterms:W3CDTF">2011-05-01T18:44:18Z</dcterms:created>
  <dcterms:modified xsi:type="dcterms:W3CDTF">2015-10-08T17:12:36Z</dcterms:modified>
</cp:coreProperties>
</file>